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6" autoAdjust="0"/>
    <p:restoredTop sz="95392" autoAdjust="0"/>
  </p:normalViewPr>
  <p:slideViewPr>
    <p:cSldViewPr>
      <p:cViewPr varScale="1">
        <p:scale>
          <a:sx n="65" d="100"/>
          <a:sy n="65" d="100"/>
        </p:scale>
        <p:origin x="-138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топливных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пеллетов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 древесных отходов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i.onufriadi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08256"/>
            <a:ext cx="3828237" cy="491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0890" y="1608256"/>
            <a:ext cx="446271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Пеллеты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древесные гранулы, представляют собой экологически чистое топливо. Их использование имеет ряд достоинств: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ешаются проблемы утилизации отходов лесопиления;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тсутствует риск самовоспламенения топлива;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дельная теплота сгорания выше чем у торфа или дров;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озможность сжигания в обычных печах и котлах;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добство хранения и транспортировки (фасовка по 15 кг.)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3227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569"/>
    </mc:Choice>
    <mc:Fallback>
      <p:transition spd="slow" advTm="1156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391043"/>
            <a:ext cx="453650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средств социального контракта, Иван Николаевич закупил необходимое для изготовления топливных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пеллетов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оборудование и арендовал помещение.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говорит Иван Николаевич: «процесс очень трудоемкий чтобы получить готовую продукцию нужно правильно и точно построить план работы».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фото представлена сушильная камера, в которую засыпаются опилки и сушатся определенное время и при определенной температуре.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такой предварительной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обработке опилок,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гранулы отдают намного больше тепла, чем обычные дрова. В процессе прессования и при температурной обработке горючесть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пеллетов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возрастает в несколько раз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2050" name="Picture 2" descr="C:\Users\i.onufriadi\Desktop\IMG-20211020-WA0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91043"/>
            <a:ext cx="4131000" cy="5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728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209"/>
    </mc:Choice>
    <mc:Fallback>
      <p:transition spd="slow" advTm="1420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i.onufriadi\Desktop\IMG-20211020-WA0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4212000" cy="5976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63520" y="116632"/>
            <a:ext cx="468048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тщательной просушки, опилки отправляются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гранулятор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-это станок для прессования и выхода готовых топливных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пеллетов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Затем происходит процесс фасовки и отправки потребителю.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собственно и весь процесс производства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Конечным отходом при сгорании топливных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пеллет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зола. Ее утилизация состоит в том, чтобы почистить ящик для золы в котле. Золу можно использовать для удобрения почвы на вашем огороде, в саду, в цветочных клумбах, так как она является отличным удобрением. Отсюда следует сделать вывод, что как производство, так и использование топливных гранул является экологически чистым и безотходным (отходам можно найти полезное применение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345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276"/>
    </mc:Choice>
    <mc:Fallback>
      <p:transition spd="slow" advTm="1327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i.onufriadi\Desktop\IMG-20211020-WA0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32656"/>
            <a:ext cx="4680000" cy="6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1988840"/>
            <a:ext cx="360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 Николаевич после заключения социального контракта обрел постоянную занятость и видит дальнейшие перспективы развития своей деятельности, так как считает ее востребованной для нашего населенного пункта.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840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840"/>
    </mc:Choice>
    <mc:Fallback>
      <p:transition spd="slow" advTm="1284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974</TotalTime>
  <Words>284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Изготовление топливных пеллетов из древесных отходов.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Изготовление топливных пеллетов из древесных отходов.</dc:title>
  <dc:creator>Ирина Онуфриади</dc:creator>
  <cp:lastModifiedBy>Онуфриади Ирина Анатольевна</cp:lastModifiedBy>
  <cp:revision>9</cp:revision>
  <dcterms:created xsi:type="dcterms:W3CDTF">2021-10-20T09:01:24Z</dcterms:created>
  <dcterms:modified xsi:type="dcterms:W3CDTF">2021-10-21T01:43:49Z</dcterms:modified>
</cp:coreProperties>
</file>